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2"/>
    <p:sldId id="288" r:id="rId3"/>
    <p:sldId id="279" r:id="rId4"/>
    <p:sldId id="280" r:id="rId5"/>
    <p:sldId id="27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7" r:id="rId16"/>
    <p:sldId id="281" r:id="rId17"/>
    <p:sldId id="266" r:id="rId18"/>
    <p:sldId id="267" r:id="rId19"/>
    <p:sldId id="286" r:id="rId20"/>
    <p:sldId id="275" r:id="rId21"/>
    <p:sldId id="276" r:id="rId22"/>
    <p:sldId id="282" r:id="rId23"/>
    <p:sldId id="268" r:id="rId24"/>
    <p:sldId id="269" r:id="rId25"/>
    <p:sldId id="270" r:id="rId26"/>
    <p:sldId id="271" r:id="rId27"/>
    <p:sldId id="272" r:id="rId28"/>
    <p:sldId id="285" r:id="rId29"/>
  </p:sldIdLst>
  <p:sldSz cx="9144000" cy="6858000" type="screen4x3"/>
  <p:notesSz cx="6858000" cy="9144000"/>
  <p:embeddedFontLst>
    <p:embeddedFont>
      <p:font typeface="Arabia CE" panose="020B0604020202020204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7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2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2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5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3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8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9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3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7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7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4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73D7F-FC67-4AD2-A062-4F4DF3A475D7}" type="datetimeFigureOut">
              <a:rPr lang="cs-CZ" smtClean="0"/>
              <a:t>13.06.2015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4FE6D-96E1-4E51-968D-0FAD5597E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52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819941" y="2825430"/>
            <a:ext cx="79811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 smtClean="0">
                <a:solidFill>
                  <a:schemeClr val="bg1"/>
                </a:solidFill>
                <a:latin typeface="Arabia CE" pitchFamily="2" charset="0"/>
              </a:rPr>
              <a:t>Vítejte na NULTÉ LEKCE</a:t>
            </a:r>
          </a:p>
          <a:p>
            <a:pPr algn="ctr"/>
            <a:r>
              <a:rPr lang="cs-CZ" sz="5400" dirty="0" smtClean="0">
                <a:solidFill>
                  <a:schemeClr val="bg1"/>
                </a:solidFill>
                <a:latin typeface="Arabia CE" pitchFamily="2" charset="0"/>
              </a:rPr>
              <a:t>TANEČNÍCH</a:t>
            </a:r>
            <a:endParaRPr lang="cs-CZ" sz="54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24" y="3967665"/>
            <a:ext cx="2119701" cy="24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02653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6" y="1316708"/>
            <a:ext cx="8207325" cy="543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5949279"/>
            <a:ext cx="6248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Prodloužená - fotografování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6682437" y="5949279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1. lekce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7" y="1367704"/>
            <a:ext cx="8170146" cy="540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8" y="1412776"/>
            <a:ext cx="5128143" cy="458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8611" y="5996054"/>
            <a:ext cx="768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Prodloužená – rodičovská volenka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64" y="1419249"/>
            <a:ext cx="7847285" cy="519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4920" y="5967658"/>
            <a:ext cx="5105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Květinový večer (ples)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07" y="1419049"/>
            <a:ext cx="6192763" cy="530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2652" y="5966289"/>
            <a:ext cx="5105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Květinový večer (ples)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67544" y="6031379"/>
            <a:ext cx="852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Lekce stolničení – Raut na vlastní kůži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096980"/>
            <a:ext cx="3076089" cy="4644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767" y="1077913"/>
            <a:ext cx="3076089" cy="46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96357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6742604" y="6089551"/>
            <a:ext cx="202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Věneček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0" y="1412776"/>
            <a:ext cx="88773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03552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6" y="1412775"/>
            <a:ext cx="7840042" cy="522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2437" y="5949279"/>
            <a:ext cx="202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Věneček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6926"/>
            <a:ext cx="7920880" cy="52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2437" y="5949279"/>
            <a:ext cx="202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Věneček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1946275" y="6093296"/>
            <a:ext cx="7201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Věneček – profesionální fotograf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63" y="1525247"/>
            <a:ext cx="1222793" cy="1831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119" y="1513823"/>
            <a:ext cx="1228779" cy="1843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484" y="1525247"/>
            <a:ext cx="2750368" cy="1831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69" y="3556253"/>
            <a:ext cx="3816424" cy="25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009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341561" y="3212976"/>
            <a:ext cx="49480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Broňa Janšová</a:t>
            </a:r>
          </a:p>
          <a:p>
            <a:pPr marL="571500" indent="-571500">
              <a:buFontTx/>
              <a:buChar char="-"/>
            </a:pP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Sleva 5</a:t>
            </a:r>
            <a:r>
              <a:rPr lang="en-US" sz="3600" dirty="0" smtClean="0">
                <a:solidFill>
                  <a:schemeClr val="bg1"/>
                </a:solidFill>
                <a:latin typeface="Arabia CE" pitchFamily="2" charset="0"/>
              </a:rPr>
              <a:t>%</a:t>
            </a:r>
          </a:p>
          <a:p>
            <a:pPr marL="571500" indent="-571500">
              <a:buFontTx/>
              <a:buChar char="-"/>
            </a:pP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Šaty, spodní prádlo</a:t>
            </a:r>
          </a:p>
          <a:p>
            <a:pPr marL="571500" indent="-571500">
              <a:buFontTx/>
              <a:buChar char="-"/>
            </a:pP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Motýlky, kravaty</a:t>
            </a:r>
          </a:p>
          <a:p>
            <a:pPr marL="571500" indent="-571500">
              <a:buFontTx/>
              <a:buChar char="-"/>
            </a:pP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Košile, rukavičky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1" y="1457734"/>
            <a:ext cx="1785107" cy="140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20" y="1500138"/>
            <a:ext cx="3327033" cy="502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117502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5185433" y="5949278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Vhodné oblečení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0567"/>
            <a:ext cx="4859165" cy="538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341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5"/>
            <a:ext cx="6216625" cy="53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3763" y="5004342"/>
            <a:ext cx="29225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Vhodné </a:t>
            </a: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oblečení</a:t>
            </a: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Prodloužená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76855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2427817" y="598083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Vhodné oblečení - Věneček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4" y="1442261"/>
            <a:ext cx="8393890" cy="443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986080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5902586" y="5949279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Vhodná obuv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4" y="1484784"/>
            <a:ext cx="8791072" cy="387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341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5508104" y="6093295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NEVHODNÉ!!!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313085"/>
            <a:ext cx="8657750" cy="46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341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6084168" y="5388260"/>
            <a:ext cx="2709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NEVHODNÁ</a:t>
            </a: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obuv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1396922"/>
            <a:ext cx="5093099" cy="5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341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5" y="1393488"/>
            <a:ext cx="3548385" cy="535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01" y="1393488"/>
            <a:ext cx="2724322" cy="536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341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6682437" y="5949279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1. lekce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9" y="1469225"/>
            <a:ext cx="2101612" cy="510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79" y="1428870"/>
            <a:ext cx="2670149" cy="516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28870"/>
            <a:ext cx="2882442" cy="51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341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1187624" y="1700808"/>
            <a:ext cx="57166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3200" dirty="0" smtClean="0">
                <a:solidFill>
                  <a:schemeClr val="bg1"/>
                </a:solidFill>
              </a:rPr>
              <a:t>Informace o průběhu tanečních</a:t>
            </a:r>
          </a:p>
          <a:p>
            <a:pPr marL="285750" indent="-285750">
              <a:buFontTx/>
              <a:buChar char="-"/>
            </a:pPr>
            <a:r>
              <a:rPr lang="cs-CZ" sz="3200" dirty="0" smtClean="0">
                <a:solidFill>
                  <a:schemeClr val="bg1"/>
                </a:solidFill>
              </a:rPr>
              <a:t>Aktuality</a:t>
            </a:r>
          </a:p>
          <a:p>
            <a:pPr marL="285750" indent="-285750">
              <a:buFontTx/>
              <a:buChar char="-"/>
            </a:pPr>
            <a:r>
              <a:rPr lang="cs-CZ" sz="3200" dirty="0" smtClean="0">
                <a:solidFill>
                  <a:schemeClr val="bg1"/>
                </a:solidFill>
              </a:rPr>
              <a:t>Fotografie z lekcí</a:t>
            </a:r>
          </a:p>
          <a:p>
            <a:pPr marL="285750" indent="-285750">
              <a:buFontTx/>
              <a:buChar char="-"/>
            </a:pPr>
            <a:endParaRPr lang="cs-CZ" sz="32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298" y="3806127"/>
            <a:ext cx="61840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Naleznete na</a:t>
            </a:r>
          </a:p>
          <a:p>
            <a:pPr algn="ctr"/>
            <a:r>
              <a:rPr lang="cs-CZ" sz="6000" b="1" u="sng" dirty="0" smtClean="0">
                <a:solidFill>
                  <a:srgbClr val="FFFF00"/>
                </a:solidFill>
              </a:rPr>
              <a:t>www.skrabstejn.cz</a:t>
            </a:r>
          </a:p>
          <a:p>
            <a:pPr algn="ctr"/>
            <a:endParaRPr lang="cs-CZ" sz="4400" dirty="0">
              <a:solidFill>
                <a:schemeClr val="bg1"/>
              </a:solidFill>
            </a:endParaRPr>
          </a:p>
          <a:p>
            <a:pPr algn="ctr"/>
            <a:r>
              <a:rPr lang="cs-CZ" sz="4400" dirty="0" smtClean="0">
                <a:solidFill>
                  <a:schemeClr val="bg1"/>
                </a:solidFill>
              </a:rPr>
              <a:t>Odkaz „Taneční“</a:t>
            </a:r>
            <a:endParaRPr lang="cs-CZ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13128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307975" y="3284984"/>
            <a:ext cx="45768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Obuv Petra</a:t>
            </a:r>
          </a:p>
          <a:p>
            <a:pPr marL="571500" indent="-571500">
              <a:buFontTx/>
              <a:buChar char="-"/>
            </a:pP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Sleva 5</a:t>
            </a:r>
            <a:r>
              <a:rPr lang="en-US" sz="3600" dirty="0" smtClean="0">
                <a:solidFill>
                  <a:schemeClr val="bg1"/>
                </a:solidFill>
                <a:latin typeface="Arabia CE" pitchFamily="2" charset="0"/>
              </a:rPr>
              <a:t>%</a:t>
            </a:r>
            <a:endParaRPr lang="cs-CZ" sz="3600" dirty="0" smtClean="0">
              <a:solidFill>
                <a:schemeClr val="bg1"/>
              </a:solidFill>
              <a:latin typeface="Arabia CE" pitchFamily="2" charset="0"/>
            </a:endParaRPr>
          </a:p>
          <a:p>
            <a:pPr marL="571500" indent="-571500">
              <a:buFontTx/>
              <a:buChar char="-"/>
            </a:pP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Boty společenské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1556792"/>
            <a:ext cx="206297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47" y="1461057"/>
            <a:ext cx="3888432" cy="25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5" y="5157192"/>
            <a:ext cx="5695562" cy="156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593876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629184" y="1556792"/>
            <a:ext cx="684193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 Prostějovská móda</a:t>
            </a:r>
          </a:p>
          <a:p>
            <a:endParaRPr lang="cs-CZ" sz="3600" dirty="0" smtClean="0">
              <a:solidFill>
                <a:schemeClr val="bg1"/>
              </a:solidFill>
              <a:latin typeface="Arabia CE" pitchFamily="2" charset="0"/>
            </a:endParaRP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- Pánské obleky do tanečních, </a:t>
            </a: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- Dámská móda</a:t>
            </a: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- Rukavičky do tanečních</a:t>
            </a:r>
          </a:p>
          <a:p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Středa 24.6.2015 </a:t>
            </a:r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na Rabštejně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5122" name="Picture 2" descr="http://www.volansky.cz/images/str/panske-obleky-prostej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58" y="2033587"/>
            <a:ext cx="14859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79016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6682437" y="5949279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1. lekce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577288"/>
            <a:ext cx="8863573" cy="48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37002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5" y="1443967"/>
            <a:ext cx="7939735" cy="525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2437" y="5949279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1. lekce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2900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6" y="1481931"/>
            <a:ext cx="7845102" cy="519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2437" y="5949279"/>
            <a:ext cx="179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1. lekce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76959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8" y="1409012"/>
            <a:ext cx="7973860" cy="52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3664" y="5980358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Mazurka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41312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6"/>
            <a:ext cx="9144000" cy="5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317" y="333887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abia CE" pitchFamily="2" charset="0"/>
              </a:rPr>
              <a:t>0. lekce Ta</a:t>
            </a:r>
            <a:r>
              <a:rPr lang="en-US" sz="3200" dirty="0" smtClean="0">
                <a:latin typeface="Arabia CE" pitchFamily="2" charset="0"/>
              </a:rPr>
              <a:t>ne</a:t>
            </a:r>
            <a:r>
              <a:rPr lang="cs-CZ" sz="3200" dirty="0" smtClean="0">
                <a:latin typeface="Arabia CE" pitchFamily="2" charset="0"/>
              </a:rPr>
              <a:t>ční v SK Rabštejn</a:t>
            </a:r>
            <a:endParaRPr lang="cs-CZ" sz="3200" dirty="0">
              <a:latin typeface="Arabia C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79" y="71376"/>
            <a:ext cx="1328258" cy="11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155575" y="-8461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data:image/jpeg;base64,/9j/4AAQSkZJRgABAQAAAQABAAD/2wCEAAkGBwgHBgkIBwgKCgkLDRYPDQwMDRsUFRAWIB0iIiAdHx8kKDQsJCYxJx8fLT0tMTU3Ojo6Iys/RD84QzQ5OjcBCgoKDQwNGg8PGjclHyU3Nzc3Nzc3Nzc3Nzc3Nzc3Nzc3Nzc3Nzc3Nzc3Nzc3Nzc3Nzc3Nzc3Nzc3Nzc3Nzc3N//AABEIALoAfgMBIgACEQEDEQH/xAAcAAACAgMBAQAAAAAAAAAAAAAFBgQHAQIDCAD/xABIEAACAQIEAwUFBAUJBwUBAAABAgMEEQAFEiEGEzEHIkFRYRQycYGRCBWh0SNCc7HBMzVygpOisvDxFyQ0UlRi4SdDU3SSJv/EABoBAAMBAQEBAAAAAAAAAAAAAAECBAMABQb/xAAnEQACAgICAgEDBQEAAAAAAAAAAQIRAyESMQRBURMiQgUUMmHw0f/aAAwDAQACEQMRAD8Am9ofHfEmScY1WV5ZUxR0yQRugaBWIJW53OFar7VuMYmAStpzcA/8KuJvauI5ePMwX3XFPGNX9QEHCPmcbx1RVw9xGp2+GKYwXFMhlmksrVjzlXaVxfUq7S1kG1txSoLY1qO03i2Kq5ZrIOXtv7Mn5YX+F6cyxT6hc6lsfLYnHPNouVmNrCxRSRbGn0410Tyzz5tWNC9pXFrO6rWwbNYf7snTBHLeO+K6qbS9ZFbQzbU6eCk4WIMuaSFZRc6j3h5YY+HMsIrCAv6PlPYfFTscMsUfgmfk5ZSpMh1PaTxdFJYV0FrX/wCGXHNO07i0tvWQEelMv5Yg1+VymoYlRa/hjFPl8Km7e8PA454o/Ay8rJ1YXPaLxbo1pWwEf/WW/wC7Gn+0niwDvVsI9fZk2/DEMwIpuLDEGsgjlbud1/M9DgfTj8DLPl+QvJ2lcWxjethudwRSpYjGn+07i49K6n+VMv5YBiIQaBVQs0bodQvY9TYqflb4XxzbLmEXPju0d7N5p8RhVCPwO8+T5GAdp3Fo3asgNgTtTJv6dMaSdp3GItHHWU7yOyxJalWxf9Y/AdMBmoZ4ojMFHullufTERYZH0inDcyW9NAx2Cr+vIfj4H4+WMsiiinx8mSXYyP2o8WqtTUe305p4jykPsyXlk9PTx+GLF7JeIM74goq6XPp4pZEaMxCOIJpVg3W3wxUwoqWOEVMmpsuo10QRDY1Et7lj4WuOvliyuxKlqo6PNausAVqqSJlTxVQGA28NvDE/OL6PQ4NbFTtQsvH9YzIGBgQAHp7g2wr5lE3OKM5sI10tYXvboThm7V5P/wC7nQHflxn+4MK2c5lPRzFZaWPToUn9Ktz4bL1xXGSUVZ4+XHKWV8Q5wVBc1QlTvakKm9t7E/Q7/O2I+fxKM7dV0kGJWsR8f47YK8EsJ6eRl3SRkeJ/Fevh/ne2BHF148/LMrXMC+HxxpGWzKUXxd9jV7NHFSkrEC23xGwx1y2rlpBK8IHNWJiARfw/1xzSOZKmZDvHpR9RHUMMd6aJfaeaq7AWuNvDBUxXjqVoG1sc1QodQYy19Ktsevh+GI0VFOSNbfhiTlNOk7zzNEhlWS6u25AI2xLnV03aQW6WUYMnsSK1YPmpShB5ZceWNaiGjEQaxDttot4+mOyVKz00sgmMenYAKWLn0t0+eOFDSzyTCWoDHvCwvYnGVptr4KVFpKVaZpXxR+1xULxhhDEF23Ibq2/xv9Mc5Obl9OBCUMbSa9TXsSNtJHh1Px2xmrcDPonHu69x02P+uMZystOZ3jcnVZeVr8T5A+nXBfqxY7uvRtUMtcXSLlxSvH/Jn9U6eq/DyxD+7n1VD0Oo8xLIrCzRQi/gbb3uPr54+y/kyzvGolUNAV0xtb9U9D1w3ZTTypUIZZRKC63tGNQB2AO3w3x5H6hneF2j6L9NwRy4uUhTy+jeaoSiql/RLqVFsQANjv8APbFndlrqaKtjFiwdXb9IGILFtj5EWO2AOb5dBTRVNRykpbdGQ6muN/G48fLBjslnWrps0q+6rzSoSioFsAth0AG9ibDzxP4ed53foo8nHGEPt9iD2rHk8f1MukEtHGveO1uWPDCjn8s01THKtOzRtFGjabb2/HfDZ2tkDjyrsAzLFFsR/wBowuCeUQl2O4XbbyGPZauFHz8uSyNhbhPM2y5aelblxrrAKabuBfx3FrYcs5yKjzVfaY2aojdW5E0DgrrF+6fRrG3rtio6GQu/ODfpFbx6X/jhyyHitaaF6EwHSbyTNEQNOnfUFHnaxHnY4lc5R2mV4445PjNBSPinLa6npYoZXWbTYppuPQXGCkErLEpJspsRceuELMuGmgpxU00ol57vdFSwAG+3n1xNyOrrKzLBDJK0k1Bctrfvcq3dPrYgjx8MUYpu+MiTPCPFzh6DeSynnSqlh3FJ29f/ADgtJFKylWjuG2PwwqZcJqfMaeSBypL23F+pGLk9goY0ZZOXzPQ3ONvIm4SMPDxLLB/0I9LQKE0JT2W99h1ONszApaLmxQAtrVO9ta99/wAMdu0KrnynhiqqsokaOXUEV2FredvXC7xNxVFmjU2XZBPzIzGGqKhlKsht1AYDpff1I9cYLJZf+zqNg/Mo3iippALSGPmdfjb92Imez81JCzXLMpv1vglXVlNXKJYJA5hpEuQCAGvb88L1PSz1TPDGjam73elGwUEk7/DFCaatnnyg4z41sjyPoZrqpPJ93Ta/d6Xw0cPZ7JQ0ghrNZnBu9XcDlubWRr9TYj6jC3SrPXzCOiSSeTQyqim+4Fjt/HHSTI87oqd3no6lXla9x3lAAJOqx+dvTE3k4oZocWeh4OXJhl0NXEmfUs0Kim1PIYb3cAaR03sPD88N/Y4p9kzN0t7OZEEXXpdyevx/zviq4p6aAiuzKVRGIysdOgs9SGuD8E67/HzxZfYlmlTmkedS1NkVZIRHCgskQs2yjytbE+DxY4IVEuy+Q8r2J3aqv/qFWvoOkQw6t+vcGA/KD0MvJUNIRYX6W9b/ADwd7TUao7RayJdrRRNv09wHAyCj1XSW2h+tj4Xti1dHl5L5MXqB0VzHMq8jYdwb+pxplxSnq5ZnkOhVdyWHVR5/Hp88Mmb+zQU5gjVHl0jSV/Uwtz00jKSAdJFnA8Rid46N4P2Fa7iXOqOkppTk4pqNLaWlJLOtrbm+1+uwxvw/Cubo+YQF4ZxLbSz+N99/FSCQcMnHXNqsto6WrMcUFSzxU8yjUSeXqj1X6XNwbA+GB3CKD2RJKYp7K8YR0VbBZFaxJv8A83Xrg4Wp1yNPKj9OL4G8U6o0TsGFmDdPh64a+IM/rMkpUzWChaqh1AyMr6eWptudjtvgJQ5OldN7JTVsUlWi6pIohqEQ6XZiQAPhc448V8XnJaeLLqGuiNSg0TsjBtBFu7tsRvivyXBxVdkH6bhzLJ960cqzMc146zeB6iNoqTkqaalDhlZW94m3Ukjpb/yK4p4bkyCSmaZJE1MEYAXY9SSb73O3TAfg7if7i4haeILyXcsq9Fv8/DDdmeeT8XvNms6lIaMKIFVdiSTuSfL9+HjGH01/tnpZc+SEm/xRGhEk1JJTw5PLSolKpRg2rWg3LkEA79cCZMwTK5KlXnieo5WnkhSSt7MN9gTsvQnDsc0osuy+qq6uE1JOXLGYybdzYMfj3gPnireJMuOXZhK0JBgXQ6ydbxuO4fwIxKpKP2Pox/bxyVmXfwWHwhQtScPLIjJSvUSM9RJICSUAB+QuSTv5YXhmL5BxQmjNJMwoJFY1cM0hKyxkbhR0vYi3ywaymsqsu4cgkaQVJgquV+jTdoyoY7HoR1wl8eSSzZ08SyXjcowGmwSwt5eVsSd5WvRZFVi/sMyZDNVZpVVeb1gjy+M3Sc2/SRdU0Dootb925xaXY5mFDV02awZVTGGjpnjVCdi9w1zvv8zucVhUyUPEeT0qe2iGtpl0KCG5L7DYkCwPU38jY4szsZy6DLqfN40qDPI8sbyECyjZrW8bddz18sVWpxuyZpwklJdij2lQc3tCrLaieVFsoNz3BgMJoqClcyBhKSVUMbG+DfafJJBx1VSxqBpSPv779wbf588LHEUlLSCCfMhUNNUgSSRU4ANOr7rctcEnc6LbC1zvbDXxSZg485uvRzrVrZ5KRctZxPFRLLIp3WXUOYSwPUaWA8NhjFSZ6eDXMoVT74X3dWB/D/EFQ2aR6QFjAVEMz+6oAABIF7AAfS2D+bPJW0UtNUII3ZtcbjdWttt5j1xlFO3ZvkkoxVIHT52c2yQUMlPNNVUSgxFdxywfL/mFwLjwHobrsGYZrl0M8QklhilW5juQDsQL28rnY+WH/JsimoOEq2po0kSvqI0ElWSB7MjE2VT1BItf9/TFd00ElTP7H77mQojBiRqY2Fz5XwyhRtB2rvYRy96mCjqGoHhS0QLSIhLvffcm9jvv06YCTiR1Vpv6m3hc47QNJ7rE6RtpBsSdvzGG3hHL6YpK8qLJNFIVt1A26/XUPlgcbY0pxhByfogcF8NHM6oVFdripYhckfrHwHzw415ip8ur4KZFSFWAVEGwGr8sEcuzVcxpswT2VIZYqjSoQ90ray+A3/PC9Uvrpa/muVRAGZyOgDNfb5Y2xpceR5fl5ck5rFWjvNXNFQVz8oyR/dbRuV99Q2ncHy7u/nthV4wjmp/uuGZ1aVMvgEigk32J387YYwtZSVqxiCopZJKY6Wm0lXS3Sw+I8cKdfQVDZgiT1AnnqO8WtYDcqB+GMm1N6K8TeKHCXY79meYw1OTVNJUU7OtLOj3v3W190C/oR+I88CO0WGlfiZoJ6i0cFO87EGxYFjoQAk720j8cQeGM7qMl+8BBEskTKqyKR3b3IF/qfpgBnM0uYxDM6iSqlqJpWE0so7mrqFU38AemD9NJ8hlNvR3rMkzNMop8wl0LSTXMao5awFtzbp188W59m12ky7PA7FrTRWuendbCPwStVnfDOY5bNJG8ECnlK27Rlltt6Xt6gj1w7fZq2y7Pb/8AzQ/4WwtJDcm+ydxlNKvHZjZKKWBmiVo5L69JVb+h28MU1xbWS1dXNPVanllqZW1Md7Bjt8umLX43iK8f1lbzWUwLCEVGAIYxmzMT0W9htckkdOuKczjXI6w2P6K7EsDcs2567+GOk7aQmOPHk37ZEy9Xaoi0kbSAnUbCw8ziw6gUNPw1PDBGRKlail+Zq1toOwPS2E/I4xFWUrpyJLAl1Ks538LdNW3+bYeGo6GpyWUwVTRyzypK1OSNKMoIJXx8fHHfkkGf8JMnDiamTh2vyeariVpVWTm+6QUjHc8t9JAN/PFeU1OtEUaWmLvURqxRX2VLjUWFtr9MSeJqJYTCxOqV1IAQGzgW/gfpgE1a4jdA8lnUKRq8PI+npjpqV7N4zg4JpUMuYpSLQ01ZT1AlkfZ7EXVxYm5Hj18voRhg4dnkpOFJcxgpYpIoUI030lWBszHbexa4HkMV1RRPNKFWVYgTck+A+Hjh87Ma94o56eWlaqgUzM6lgtw0YU3v5dcJTvQ2aSljSktCR7VUvMEnnZwt9LE/C5v57DDjluZ0lRwwZa+otIXNKw0ks9rspH9U2v6euFziHJmy7MZYoruRYlfEXF7H1tiHHRTMdAXQyRPUFT4KP43GNvxJJRUtsZszzODNKqmaeNhSsWRHjWzMVsLnHfLqCWqzrn6uZDFEgp2vfV5n5G9/jhVhqaiZoVptJcuVSM73ZrDb6DDjwZWU8ME9LVysJoZCUKEaRfp8tsLqC0NJPJ/J0CacD7trmDqObUaEHQM1xa5+Gr8cLNTUtOhQDQhkLhAdlv6YJvmCVVdT0sCAUsLM48Nb294/IAY4RtSw0TpJTo80kl+Y5HdUA7ed729MOpWhVFRZM4WzKagos1iSMPFPT6ZAbjTuLMD4W/ji1/s3HVQ5/wCI58Vv/wAtiq5qoZbwotIrD2jM5OdMOoWIW0i3hc739D4dbS+zT/Nue/tov3NjNmhH7R6eNe0lW9oZJZ6ddaRnT+jC9Dv1JH0v5YrriimhiqylOVNolMmgjuybhh+H44c+1GIN2nVX6RVk5ELIdViLLiAaegpqR/awKmepJLMY9VyfHxFr22/LBjB3ZnPKkuLFHhhmGYCFWXvg2PyPjhhiimp11MspANmXe2BOVGOXO0hNJCk2u2uLWm48xqt+GG+cmWaN/aJBEL3jIHqfAXHQ41jd9GGaUUtsAZ3NFS5ZesguJzoi1X1LY3LL6iw6+eEiWIxuQ/lcHzBw6ZtRNn02rLozPBTor1UqNtTl3Kgeoso333JwI4ly+KkFLJTx6LqYyAb7jp89/wAMDIm1yZvjcYVj9gWikMMyudQHS4F8MPBWZVFBmjiNSyyRsWRX0s6gXKg+owBVgQhKk229CcbCoenqOfE2iRDdWUWIOMo0mVuFwqxhmqqqrzKTMpljeZrMUYXG+1vhiLVystJPWx/ouYxjVIrgBQNNhfwuW+mJ0dYJspFVCic1tPctsGLm9h5bnEfOqOWkyeGKSI3S13AsG6kn8D88PRLdaFyCSSF0kiYq8bB12vZhuDbDPmRipYxXU0rXqKZhOtrWYi4t89vhgPl2U1Od5xBQ0S6nl6sRsq+LH0Awy8SZD9zs9NPmUEjzR3ULE11swIFrnr0Fz5461Zz20LWS0cE0waoJCq4Xunrc7+HgLnBrMskpIqo18FQk2XRsW5bEo07K1ii7eh73TriP7XBlcq1cIE2m4XUCLubgn5b41V582oHmR+aKXd426xJdrN/R9zp426Y7ajoMact9AHMKpqqrklIIUnuKTfSvgPli8Ps0/wA3Z7+2i/c2KKqSZJ2a4N2O9rYvX7NP83Z7+2i/wthGMJvbcbdpFa91usEFgR17gwrZfXyRRmORv6IYG1z4YaO3NG/2hV0gvyxDCHI8O4MIKTxxqQsdyepJNh8LYKdCyin2H6V5aXPIJ5IrxSncMdOoMLbW6YcIEQgPoGhVOlo5TqHkDvvhLoaTNM1mp6WClqJ3kXVDyELHbqT5dRc+uLByHgnNpc7o6PNUWBCnOqI0kVmVB4HTsCx2HzPhjWM0iXPjbqgHw1l1RQV8lMMwMdJUaFlWNQzyou6gm/dF+tsLfFGbxV9caemk000bW5l7hj4mw8PLD72vUWXcNRUC5XTciSpWVWKuT00+Pz/E4qIkagxta99N/DCznekbY8b5c59mYxd920r5nG9hJG13swtpW3vXxn2nvFtCkk7Ai4xbnDtZ2enIsv8Avhcv+8uUoqTLFdte5N9vQD54wK471Yj5fXtTZTTpEjDlBiPBdRPvE+dsR6s+1EvUszyaCe+TcjobXttc326Ww/8AEc3BNXkNauSJla1gjJjMcdm1bbLt5KfHx+lZs81Ohderd3Ve7Hbp8LfwxvCXKPRhlxKErvs0yaoaOpRFkeNn1LzI3KN0Ftx6jp64kZvHK0C1HNnlcPpk5rl2v+rv5dRiBRIWcAAkDUdvkP44MUqSsyx8whm2CFdZcggrYG++Fr2C/upEDNIeXT0cbKyymN3kTaw75X9y455DXSUGZxujaVkvDJ/RbY/njOduZKoszq5CIAVNx03xEo6SaoEkkZRViW7OzWt8PM+mC3sKVKjnVDlzyJt3WK/Q4vT7NP8AN2e/tov3NilqyleSYz7Ikh1Eke6T1H1vi6/s3bZdnqjcCeKxt17rYWfdhTErtwBbtDr1VgLwQXB/oDCFRUb1lZDRwRl56iRYolJt3mIA/E4ee3U27R607fyEPX+gMK3CVZHR8U5LVVGkRQ1sLuTsAA4N/l1wAlg8WZ6vZ9Sx8IcNSaKwRI2Z5in8o8hA7q9bC1vgCAMNmXMezrs7FfmDl89zJ0vzDqfmP0BJvfSpJPrfC7RcMnOO1/Mswr1ElBSTLVX6iRiAUX5HqPJfXBHtEreGeI82pY8wzeN4qVilo61EEbFhqJWxJOw+h+ZSYtoaONaOnqu0LgynqIo5YZTWq8bqGUgRAi4+IGIA4ayTL+I+J+JMzy6kXLaCBYoojCNFxGrOQvS/QDbqTgVJmEjdo3DEUdU1ZSU0tWsNRICWUmIgxs/RytrX6+DXO5l9peanN83yXg6lay1lQk9duP5FTex+NifkPPHUdZMocryzKODafOqzhYZjmFfIJ2pqemUyJzLsq9O6qLYY24OyHKc7yvNs8kyWngWrdkpad41YwpGum2w6l9ZPy8sRu0zOeKaSjEPDixQ0Dw8qonLLrDO2lVTe4O46eeGDIamLJpaDhumYaKPLg0nx1AA/M6z88dWwWqAlBwll1M3CuQvQ0xkipzV5k3LF5Aq20sfEGR/7tuhxJbMeDyc15+SRpDl7vHzfZC0cxS+qxVbAC1tziXl1XLNWcQZ7TJz52/3SjQEC6whtrnbeRn8fAeWBFJSS5Zw1k/D7s7TV1YJa0sQzaNZlkuR12Cpf/uw6ToV09o7wZNlfCXCFBPLwt95VlTZqiGnp1d1ZgWa5I91fd39MZyWLLY+Garic8O+1tWVIlpaGCFWdEJWNFXwA2LE9NycRu0XOOJCDRZZGsWXVUaU7zqV1mSRtNgL6gNx09cGIM5koc7yfh/KeWlFT0rNVXXdUUBI1XyJbf4DAphs2zfhTh+r4pyakXJaK0Ky1c+mIAaQAqqbdQWa/9T1wv5zxRwhSU2d0dZkUVFmlKssdLSy0p1TkA6WBVbKpNrEnzxHrsqzLMs/zbi7IczqYquF2p6SFSGSflgKwbUbaS4bbpsSN8C+1/OI5clyf7xpYo84YapDGb6FCnUl/LUR6bYHF9h5ekVjVVBkEQqGeNiO8xXTqI9MXL9nZlejz50JYGeLe1v1WxSKM0sbGoZmbVqUG/jt+WL47A6Y0lDnETEFhJFc2tvZthgMKVFeduLae0TMLhLGnhG4ufc8MV2oLtpW5LGw9cP8A27bdo1bv/wCxD/gGK936YUYutc4puGODVpzmET5nUFUlqTIJGErAAsbbkIo/ujzwkT8F0cr8zL+LMnlgJvqnlMb2+G+/0wli99sfG5OGcrFSosfM8xy7LYKZ6riiuzLMKQN7KmXCOOOEkWIvpNhb/TCamd5oczOZrmE4rt/94aTvWta1/hgYw0gWYG48DjUXO2BYwfqOMOI50jWfNqiREkWVFYggMpuptbwNsdqXjLNoqmWtkzCratlQRtMrgHQOg+uAAgfa9luL74+0ILh3+g64OwOg/lfGedZbyYqWvnFLHKZOQ76lN21G/juSb746Zpxhm1fWLVmukjnRSoaEctQp6i2/p9MK+19umNyC24FsG2CkGJOK89l5ayZpVOIzdNb6tLdLjy2J+uN4+IM7RjVRZnOk8ihJJBLZmCnYX8hc7YA9Dje51X364CYaGLLeJc1oYlhizCpZFYkRiUgXLaj+JJ+Zxyz7iJs5aN6kO8sYtzHbUfxwEkl7pAPXHG5OBJbHhOUYuK9k6jntUK97W3v173hfF7/Z9mqJaDOhVFSyzRWI+DYoWBwIdIO362L4+z0GFFnnMBDc2G9/Hutg0qETd66EPtvjZ+0isKgm0EJ2/oDCMkNXU84rCXKi72juVA+HTDv25O69o9YV8IIdv6gwp0WcSUdMq08jJO0odugUWBt8evwwFXs536BPL2JDA+njjpC6LUauTrS/8mxO+3pjVGaWbdkUsSSzbAYwrlXDDYjyxwTQqdJYdL2/z9MZjOlgfXGG64+GOo4ZRTDPFpaDJacyV7IxK6wNQAueu3QHErI+zzNs0MEk8kFFTz03tMckjglktsdIPidI3t73jvhfyfM6jKK4VdHy+cqsqlxcDULX2tvh3g7SmelBraNBVOx5jwotjHdiqDUSVsWNiN9h5YWMVFUaZsryS5VQrycIZ1T5hDRVFIVnmmMMcYIJkIAYlfNbEb9N/jiFmVFNlldLTVSgSRuyEA3AKmx3+ODM3G2avnEOZQyRwSU8Bp4UQal5eq+k6r+gJFrgYDZrmc2bZlPX1oRpZmLsF2UEnwF8MrsT7eO+zgkBkF1G3njaOeOKN45EufAjHItIgYXAUnoDjEUZcE31LfcD3sF7BCTi7ONrnbBnLuGcxr6RqmGI8tRe+ItK1IkgZ+bbxG35YsWl40oKXKY6GmCqxULvYHGGaU41wK/Fx48luf8AwrdYWpqrROp2NiPPHozsYq6Wqo8xFJGE5ZiDnzNmxUPFtDRLS01TDOGnYCwB6DFifZ13o8+/bQ/4Ww0eOVc16BmU/HvC63sSe3GkqZu0OseGnmkUww95IyR7gwgnL60jeiqb/sm/LHtYeGPsOSniqOhrkJPsM7XBHehbb1xgZfW3/wCDqf7Jvyx7Wx9jjjxS2X1xJPsVQLnpym/LHy5bWswBpJ1BPUxNYfhj2tjDe6fhjjjxWuW1gGpqWote20Zv9Ma/d1b/ANHUf2Tflj2sOmM4448UDLq3/o6n+yb8sHo8mozwy07JUjM1ksIuU24+mPXGMEnzwso8vdGmPIoXauzxZ7BXE70dT/ZN+WNhQ1qm6UVTfz5Tflj2kTjIw9mR4ueiqm3NFUhvPkt+WOX3fXA3FJU/2Tflj2tj7HNnJUeL+RmbBQ9PVEL0Bib8sXf9nWKaKiz3nwyRlpobB1K37reeLhONfLHXSoLbk7Z//9k="/>
          <p:cNvSpPr>
            <a:spLocks noChangeAspect="1" noChangeArrowheads="1"/>
          </p:cNvSpPr>
          <p:nvPr/>
        </p:nvSpPr>
        <p:spPr bwMode="auto">
          <a:xfrm>
            <a:off x="307975" y="-693738"/>
            <a:ext cx="12001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3" descr="data:image/jpeg;base64,/9j/4AAQSkZJRgABAQAAAQABAAD/2wCEAAkGBwgHBgkIBwgKCgkLDRYPDQwMDRsUFRAWIB0iIiAdHx8kKDQsJCYxJx8fLT0tMTU3Ojo6Iys/RD84QzQ5OjcBCgoKDQwNGg8PGjclHyU3Nzc3Nzc3Nzc3Nzc3Nzc3Nzc3Nzc3Nzc3Nzc3Nzc3Nzc3Nzc3Nzc3Nzc3Nzc3Nzc3N//AABEIALoAvAMBIgACEQEDEQH/xAAcAAEAAgMBAQEAAAAAAAAAAAAABQYDBAcBAgj/xABDEAABAwMCAwUGAggDBwUAAAABAgMEAAURBiESMUETIlFhcQcUMoGRoUJyFSMzUmKCscFD0vAWJTRj0eHxFyRVZJT/xAAZAQEBAAMBAAAAAAAAAAAAAAAABAEDBQL/xAAoEQACAgICAgECBwEAAAAAAAAAAQIDBBESIRMxFEFRBSIjMoHB4XH/2gAMAwEAAhEDEQA/AO30pSgFKUoBSlKAUpSgFKUoBTwrXnTYsCI7KmvoYjtJKnHVqwlI9arEVy56vw9mRbLArPCnhLcmanoSTu22fLvEdQDuBLTb+yiQuHbY7tymJVwqaYI4Gzt+0Wdk8xtufAGn6OuM9P8AvWcWkHnHgKKAPIufEfUcPpUjChRoEZMeGw2yyj4UNpwP/NbAoDTgW2Hb0FMSOhoqOVKxlSz4qUdyfMmtylKA07ja4NyQET4bEgJPdLiASk+IPMeoqKdtt2teXLJM95ZG/uM9ZIPkh3dSf5uIcuVWGh+1ARFmv0e6LXGU25EuDIBehSMBxvPXY4Uk4PeBxUvmoXUenY96bacS65FuEclUWcycOMq/uk9UnY/IVoaV1G/LnSbFfUIYvsIcS0pGESW+jrefwnqOh2oC00pSgFKUoBSlKAUpSgFKUoBSlKAVrz5se3w3pkx1LUdhBW44s4CQKz1z64cOu9XKtnx6esrgVMwe7Lk8w2fFKeZ8TQG9Z4z+sZDV8vTK2rahXFbra4PixyedHVX7qeQ58+VzAxRKQkAAYA2GK9oBSvDXyl1CiQlaSR0ChQH3TNeHljkTXOZ+ldd22Q49pnV6pDC1lYi3X9ZjPTjIJx4DagOj0rlEv2hau0k025rXTbAjKc7MSochPePMYTk9B1xUrb/bHpOQlv312Xbi4Mp94jKKVehSDt50B0Kube2ZpVsh2rVkNRRNtMxHeSN1NqOFJPl0+ZqyI1/pFTRcGo7bgdC+AfpzrnHtC1Y17QJMPSGke0mJekJVJkpQUoAT4Z6DmTy22zQHZ4rwkxmn0ghLqErAPQEZrLWGIwI0ZlhJyGm0oB8cDFZqAUpSgFKUoBSsE2VHhRXZUt1LTDKStxxZwEgdTVK/9T4Dye3gWW9zYnSQ1HSlKh4pClgn6VlJv0YbS9l8pUBp/V9lvyuxiSS3LA70WSgtuj+U8/UZFT+aw+jK7FKV8KebSoIUtIUrkCrBNNgrntF1CdN6WkzGcGY5hiIjqt1ew9cbn5Vn0RYhp7TMOATxyMdrJdPNx1XeWT8zgeQFUvWcg3/2r6b07gKjwczXweRUASPsn711OgFKUoD5WOIFOSMjGQcEVzxz2P2RUlx9i73+MpZyrsZo3PU5KSfvXQ1rS2grWoJSkZKicACqPq+8pnzk2iFKPu4Y7aUth3BUCcIRkbgHCiceA8TXuuDskoo8WTUIts12/Z5dreP9ya4vDAB+CUEvg+Wdq2mU+0S1kdouz31kdCFRnfqMj7VWrBZ2NPXEzbIp+KVJIcYDhLThPUp8RVpTqi5IQ/liM6vh/UgkoAOPxHfbPgKolhWr0tk8c2p/UpXtauce/wCnYjF4gz7NNjym3OCQ3lC0KPCsJcGUEgHPPOEnaupRbRZZdnixkw4kqChlKGgUJWkoAwMGq3YNauPzU2fVMNmJIkEpjvtKK48g/u5O6Vc9iN6mU6Tt0R5b9k47S+tXEsw9m3Dt8TZ7p5eGfOpZJxemiqMlJbTNZz2b6Occ41WCID4JTwj6Cpu0WO12ZrsrVb40RB5hlsJz61pt3KXb3mo98Q0EuqDbM5jZtazySpJ3Qo9NyD4g4BnBWDIpSlAKUpQCvCcCmarOvdSPadtkb3JlDs+dITGjBw91KlfiOOYA3xTW/Q3o1/avb5tz0JcY1uStb2ErUhHxLQFAqA88A1VrXJhS4LTlvWhUYJAQEckAbYx0I8Kko13v7I4lXQPunmHo6ezJ9BggfOtZM7Tr8p1epLILXLdPfnw1qLTnmVpwU+PeHXmavqVuM+Tj0yCx15K0pdo1p1viXAIEtgKUg5QsEpWjzSobj1Brfs+pLpYFJRd3nbpbAP8AieDMiOPFQT+0T54yMdemrqJtNjhG8W24t3OzJwX2wtKnWEnbjSofEncZBGfOsCZDj8spjlKIzBw66ofGofhT6dT8h1rfLw5Mel2aIq7HlpvaLhq/UTjemG5Om32X5E9xLMSQghaEcWSXPA8ICjjy3rnw0tBdX29yemTpWcqkPS3ArPlwqAHyrcjQ2nkMSIq3WGVPCSWE47NxRSRkp6EhXTHnWW6ypEaOhMNgPynnUMsoKuFPGo4BUeg3rFONCqMpWLZm7JnbKMa+tmHR9mZtPtHjTy9IebmRXY7farLhbcACgOI7kcCV/Ouv58a/PWm9VTNPe0SezqNTs9cZD0eMzHbwC9xJxwA8sgEZPIKq7OXbUtyKnZVw/RjasFMWClJUjyU4oHiPoBUXid0n4l0W+RUwXkfZ1DNYJkpiHFdlSnUNMNIK1uLOEpSBuSfCuWF/VEU9pbtSvuqG/Yz2kOIV5ZSAR671XdTaru+tpcDSkqCbdwudpcgleUOhJyCn+Hr648K8zx7INJr2eoZFc03F+izyL7I1c6ZR42rIlWIscgpMn/mueI/dTy6nO2Pn3NpuW7LYSRJdQhnJV3SAe7keRPSthtCW20ttjCUDhSkdAOlfLwX2ai0P1g7yB4kYIFdeNCrq0l2cmV8rLdt9Fzi6Ts7bCEyoTUt8DvvyEhalHqd+Q8ANhULddNuQpLItz4TEkL4P/cZX7uTy3zlSSdsE7EjfHKI1n7WWdOy7SiLAEtiYyH31FZSUIyU4H8QIVkHwxXR2VtTYrb3DxtPIS4ni6g7jb6VxlbZF7TOu6oSWmjnmoLDKt8btLoiPOt4UCt1top7EgjClJydgfxA7ddsmo7Ul81HbICbjZbkomIOJyM8lK23W+ZzkZ2A6EbZq7z9ZWKNqZrTEt8idITskoyjcbJJ8SKpT6H0yZMO2KZMNp1SG5TiSsKRsQEpBGcZKSSR8PWq6bPMnCa2/uTWw8LUoPSLfLcOpNBSnLrFEFb0ZaiA6FBBG6VoV4ZAUDz5VvaJuUm7aStFwmtlEl+KhTgUMcRx8XormPI1y9y1XVpEJAnouUCCP1NqloKGVb57xSd8dMgjlXTdI6nialt5cZaVGlR1dnKhufEwsdPMeBHMeHKpLap1fuRVXdCz9pYKUpWs2ClKUBC6YnSrpEduDy0e7Pvr90QgfC0k8KST4qwT5ZxUd7RdMv6jszX6OdDVzgvJkw1K+ErT+E+tSel0+72z3EoCFQnlslI/d4iUn5pKTUuab0NbOJtamRFX7tqGDMtcxHdWl1hakZ8QoA7VutagszxSlu6wlKOwT26c/QmrbqDWLce+GxW+G1NlNNh2SX18LbKTyHIkqP2+1aTeoQeNM7S0NYI7qozqF8XqFoTj710qsm/j1HaOdbj0KXctFcubENMUvMxIbkh1QbZWplKu+TseXTn8q324zbcT3ZGQ3wFGSck55knqTzqOejdtqP3uNbkW2GUFwREucXE6ARx7d1GQrGBnlnnUj2Ty/2kgo/haAA++SftVdLck5OOmSWpRfFS2atncUiMiFJBRJjpDagfxpGwWnxBH0OQcEVh1W6yzpu4OSD3A0QMHB4umD45xW1IiuoT2zDynFN95LTxCkqPrjIPmDt4HlWK529u9W9pCnnWcKQ82tGMpUMEEg7H0Ne5JuDijzFxU1J+iDZhFGsRdLyOGY3Y2H5anRuHSnBUfPhTv6mpqDf7bcI6X2HVJaWe444ytsLOcbKIx96gbjIu8bVSrnqJpl+FJiiLJksIPAQNwtad+HwPTep9cZDun3YtldbabWwpMdbfwDI2+9S4qnCGvqtlOVwnLf0euyRBSoApII+tab9phv3SNc1tkS4wKULScZBGMHx51S9B2i+xZExt25e7tRHQypjHahSsA8iRgYI/7VfWC8UYfShKweaDkEePiPT+vOqq5+WKcok9kHVJqMjL/SvD61pXNmdIbSxAkpi8We0f4OJSR4JHLPma1dNxnIsNbciXJkSA4Uul9QJSofu7Dukbj1r27Hz46NfBOHLZoak0dEvs2PIeefbQjPaNslOTnckZ2B2+Z8810+Pqa0woLLDCJhDKAhLQjKzgDABVjh+9Vc7k5oOlT2YVc5bN9ebZCOiF1VpyFqHWab4404hoNJDjRI/WOJ2ByNwMc/GphCUpSEpSAAMDAxRKklXAFJKscXCDvjxo4tthPG8tKEDmVkJH1Nbaqq6V0arbbLn2e1raIdI9qdwaij9Uu2JMvhG3aBY4M+fCT8qr181tAhj3a1qTPnuEIbQg91KicDJ9f7V0T2a6Se03Akyrm7293uK+1lrB2R4IB6gZqHOvhKPCJdhUSi+Ui6UpSuadEUpSgIm4MSIsv9JQkFw8ITJjj/ABEDcKT/ABp3x4g48Mb8Z9uS0h6O4FtrGQocqznlUPMtz7UlUu1PpYkLOXGHN2n8eI5pV/EPmFAUBUda6TuLeoRqfT7AlOqa7KZB4glTqRyWgnbiHh1xURHuL76i2zZLyXhzaMMhQ+eeH710JrULDWW7wy7bHRtxSP2SvRz4fkSD5VMoUlxIWhQUkjIIOQa31ZNlS1E0W49dr3I5dcbfqxiOiXF06h5s/GyZae3A/KO78gomoWPrC19sY1xD9rkjILU1oo3Hny+9dszisD8ONJBEiO06Dz40A5+tbI5tyfs1ywqWtaOOy9UW9kNOM8ciMXAl6W0hSmWQc7qWBj5D51MR32ZDCHmHW3Wl7pWhXEDXS/dI4jmOGGgwRgt8I4SPSqPd/Zsw28ubpOUq0SlHKo6RxRnT5o/D/Littf4hJS/OujVPAjx/I+zQx5ZqKXZUx3lyLM8YTyjxLQBllw+aOQ9Rg18vXWTZ5CYeq4Sra6Twok7qjPflc8fI71LIUlaQUqBB5KB2I8a6EZ13LaIZRspen/hWCmTHuqpXEi3ypAAebdHHGk45FKxulW/X6GrBFXLVvLZYbHQtOlQP1SKzrShxBS4lKkK2KVDIV61Avaa7KW3KtM6RDWhQV2BWpbKvLhzkDyBxWFCVb3Hsy5xmtS6J8kJBUo4CRk5qgTdXSFXFqbbI6QxwlBSs4U+jmM+HXHUZ86tKpl3jK4ZNsRLTyDsNwAnzKF4x9TVWmQrAgqBVdrWnccLkVXAn0Kkn+tS5UrZJeJ6/6Xfh0cWDl8hNrXWvuTtn1pZrmAn3gRXzsWZPdJPkeR/r5VYA62oZQ4hXooVzSJatBMrC5N0ekn91aiEn6JB+9TyL9pJltMeLG40A7IYhkg/QVtqvnr9Rontohv8ATTJe+QrBIxIvLcUrSAO0UrCvTY5PkK04undOSYqZq7dhsgqzJ4gQAeZCjtnGd601X1xSimxaUlOrx3XHmOxb+pqMn2vV97dbVd0NKhcQK4UeSGeIDpxYV9d68TsT21Hf8HqEJLSctfz/AETOmIDestVRGLTFQzpy0vB99xtsIQ+6PhAxz3+2a7wOVczserH7JbmoLWjHI8ZoYDcKU2vHn3iCTVxsmqrTeXBHjvKZmYJ90kJLbuBzISfiHmMiubZGfLlJaOjW4a1F7JulM18qWlKSpRASNyT0rUbD6pUAvWumUOqbN7hnhUEqcSvibQo8gVjug+pqdQ4haAtC0lKhkEHII8RQH1UHqS0ypbsC42wsG4W91TjKJA7jgUkpUkkAlJwdlDl6VOUoCBZv0sOBudp66MKwCpbaUPN/IoVn6gVtqvGQexttxdV0T2HBn5rIH3qTrzFAadvcnuhxc9hmOkkdm0hwuKA68RwBnlsOXia3aYpQA15mozU96j6dsUu7SwotRkZ4U81qJwlI9SQK5hNnz34xu+pb3LigjiSxFlKZaYB5JHCQVq8zuTWyuqVm9fQ12WRr1s63Mix5sdyPLYbeYcGFNup4kn5VyTU9giWCapvRl17OXxArs6h2rIydyT/hdTvz6VnTctVzYkWJJelwLXIS4tp9zabIQnh7pP4B3/i2UcfXPChx4LHYxWg2jmcHJUfEk7k+Z3qnGxpTfLekTZOTGC462yG07qY3WS9Blw3I0xlRQvh7zSinnhXj5GrBXiUpT8KQOu1fVdeuMorUns5Vkoye4rSArWlSVx34aB8D7xaPl3FKH3T962aitQszpDUJq19j76qY2GO3OEcXe5435ZrFr4wcmZqXKSiiUIBr0HHVX1rDH0frpSR29ysjZxuEMrVj7ithOjNYgb3m0K/NEX/mqT51P2KvhXfc+ScjHOmTtvtX3/sdrL/5Sy//AJXP89at5sOrLVZ501b9slCPHW5hlpxC9kk7Ak79az86ox8G1GcjxrDJisS0BElpLgB4k8Q3SehB6HzFRej2fd9NQApwuKW32ilFRVkncnNZNRXpNlYbIYckyXl9mxHQO84r/pVHOLr5SJ+ElZwiSzU2+RUcEK9O8A5JlNJe4fQnB+pNRU+0PXhziv8Adp1wbzkR1LDbIP5E4z881DJvuo2vd1S7OwyH3A2ErcI4SeWTudztyqx6cF21EJfuMeDwRXA0p73hRbUvGSEnh3xyqN/Fi9uJXrKktKR8qjW+DbnWlMMMwUNntEhICeHG+am/YwuYrQrBUk+7h90Re1J4ux4u7z+ePKvhfs6fupSnUV0C4iV8RiQ0FtLnktRJJ+WOdXyLGYixm48dpDbLaQlCEpwEgcgKkyro2NcV0izGplWnye2zNSlKlKRSlKAUpSgIHXlpbvmkLpb3XkshxkqDqzhKFIIWkk+GUjPlVO0Bpp69NQtQakYCUobSYMFW6UbftV+Kj0HQetT3tPdWuzQrU2rg/S1xjw1q/wCWpY4/qBj5mrPJV7lb3FRYy3yy2ezjtkBS8DZIztWVJ6a+jMaTeyE11FcdtLcxoKU5BdDxCR8TZBSsfJJKvVIqiTry2w+1EhMOz576eJmLHGVkdCeiU+Zqwr1ndY8P9GT7K+zqOWpaYEZaUlt5PEcKKklSRwp3UCRy251N6N0lC0xCUGUIcnPnjlSuEAuLO+B4JHQdK31ZM6ouKNFuNC2SlIp7Gk9cXEdq7NtlpSd0shsvqH5jy+lR13smvdPtGWfcb1FbHE43HQUOAeQ6/euy14rlXn5Fu98j34K9a0cisV5iXyCJcMnhzwrbV8TauoIrK8oq1BptlPNy5pJ/KlCyf7Vj1Fa2rL7TQYIS1HukEvvso2w6hWCrHTOR8819afeak69W++oCFYbe488vIwh1zAAPnwhR+VXTyOeM2/fohhj8MnS9ezqNwnxLbFXKuElqOwgZU46rhAqkSfa9plDq24CLhcOzPfVFjFQT55ONq+7BYk6wS3qXVDZktyFF23W53dmOz+BRTyUpQwrJz8WPKr00y2w2ltltDaEjCUoTgD5CuWdMqGnPadpbUEkRYs8syVnCGpKSjiPgCdjVtkvNMRXX5C0pZbQVrUrkEgZOflVY1xoO0atgvB+M01ceDDMxKcLB6ZPUeRqB9ll1k3qx3XSmpiXZ1vKor4WclxlQKd/HG4z1GOtARjUuNcL7JlWSGYllLQCSUlAfeJyVpR0TjbpnOa1LxITGv9oUlpx5b4dZCG0Fax3QrIA3z3cehNbw03rOzPpgxoMe8wEjhZlCQlpxKRyDgUdz6Z5VY9KaMkxrym/6gcZcuKEFuOwxktxknY4UQCpRHM4HPFX/ACIQpUY9sg+POdzlL0R8TSEm/wAuK7emPd7VHX2ojOHvyVdOIfhSOeNyduVdBiRWIbCWIrLbLSBgIbSEgfIVnpUc5uyXKRZCCrjxj6GKUpXg9ilKUApSlAKUpQFR9prLibFGurTZcNnnMTloA3LaFgr+icn5VZ4kpibEZlRHUOx3kBbbiTkKB5EGsrqEuNqQtIUhQIUkjmK5vZLNcLVqS66UjTlJtCoHvERIzllDjuFJB8RheD5igLJpts3e4P6kfAUlYUxbsj4Y4O6x+cjP5eH52asbDTbDKGWUJQ22kJQhIwEgDAArJQCvDyr2tO83Bq1WqXPfOG47SnD54HLzJ8KA5pe2Yl51/e7pOuL8K2WCA3GedYIBWokrUnJBxzxtvsN6rFotslenVNW2ZBTE1Hdm2JMbKnJDDasrSjteI79mncEH4jvWCzaT1XqyI5HmJEGJImrlyEuFQK3FfiX1wlOOFA+2cjoVh0nBtGprTarajii2WK5KecUMqdkO9xBV58KVny2rO3rRjXezoDLSGGW2WkhKG0hKQOgG1fdKVgyDXL7ZHXb/AG9XNtsgMz7aJCkgdRwp/qCfnXUOVUu3spk+1i7y0pz7nbGGCrwUpSlY+hFAXQct6UpQClKUApSlAKUpQClKUApSlAKq1rIk+0O+u4wqJBiRknP7xccP9RVpOMHPKqZpRak6/wBZMubKKoi0/lKFCgLmOW1KClADVM1nHRqW6QtKKccTFWkzLgWjhQbTs2nPQlzB/kPhVzqraIzcXLrqB1Penyltxz/9dpRQjHqQpXqo0BR9a+zpnTtkkXyw3m7NSIAD6GnH+0SpQUMV1iLFDL0l44K33OInyAAA+1V/XY/SLELTjZPHdXuF0g7oYQQpxQ+yR4FQq0JAAAHIcqA9pSnpQHiiEpJJAA3JNVbQLSpDV1vrgIVd5ynm8j/BQA236ghPEPJQrY1pNcRCZtEJZTcLs57syQd204y455cKAo+uKnIcZuHFajMJCWmUJQgDoAMCgM1KUoBSlKAUpSgFKUoBSlKAUpSgFc9vExOmfapEmyj2cC+w0xC6eSX0K7ufDIIH1roVQmsNNQtV2N613AKCV95txPxNLHJQ/wBbigJrI5Zr2uTwtZXzQS2rVruG5Jgo7ke8R0lQUOgX4nHz8jzq0I9p+jFR+1/TjA2+ApVxfTFAWG/SFxrLNdYGXQyoNgdVkYT9yK9slvbtVnhW9kkoisIaSTzPCAMnzOKhIUyVqmUy63FkwbOwsOZktFtyWsfCAk7pQDuSRkkDG2c2g+JoCr2pn33XV6uDqsiA01AYT+7lParV6njSP5RVoHKud3y+f7C61fm3JCzYr2G+KQgZ93fQnh38ikD/AEKulrvlpujIct1yiSUHf9U6kkeo5igJGtW63GLare/OnPBqOykqWs/28T5VE6j1jY9PsqVNnNKf5IjMqC3XFdAEjfeoWy268apuDN61Qz7lBYVxwLRzIPRx7xUOielASGloEudPd1PeW1sypTPZxIij/wAJHzkJP8atir5DpVq3614Nq9oBSlKAUpSgFKUoBSlKAUpSgFKUoBQ0pQGs2/Fl9u02406Gldm8jIPCefCodOfKvhi2wIywuNBjMrHVtlKT9QK5t7RX3bfruyuQHVxXJLSg+phRQXQCMBRHPHnWnfblPcvltiuTZKozrwS4yp1RQsYOxGcGgOqNXKM9LVFjrLy0jvqbHElHkVcgfLnWpOmcOpLZbzxJStp58EHAUpPCkJ89lqOPIeFSMNlqOw2yw0hppKRhCEhIHyFUL20OOR7VZ5MdampDVwR2brZ4VIyCDgjcZFAXydDjXCKuJNYbkR3BhTbiQpKvlVJlex/Rcl5Tot7rWT8LT6kp+maujC1G2oUVEqLWSSd88NbDf7NH5RQEDp/RWndOrDlptbDTwGO2I4nMfmNT4GK9pQClKUApSlAKUpQClK9FAf/Z"/>
          <p:cNvSpPr>
            <a:spLocks noChangeAspect="1" noChangeArrowheads="1"/>
          </p:cNvSpPr>
          <p:nvPr/>
        </p:nvSpPr>
        <p:spPr bwMode="auto">
          <a:xfrm>
            <a:off x="155575" y="-846138"/>
            <a:ext cx="17907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4" y="1410493"/>
            <a:ext cx="8055847" cy="533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2437" y="5949279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Arabia CE" pitchFamily="2" charset="0"/>
              </a:rPr>
              <a:t>2. lekce</a:t>
            </a:r>
            <a:endParaRPr lang="cs-CZ" sz="3600" dirty="0">
              <a:solidFill>
                <a:schemeClr val="bg1"/>
              </a:solidFill>
              <a:latin typeface="Arabia 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83581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379</Words>
  <Application>Microsoft Office PowerPoint</Application>
  <PresentationFormat>On-screen Show (4:3)</PresentationFormat>
  <Paragraphs>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Arabia CE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Eliška</dc:creator>
  <cp:lastModifiedBy>Jan Klimeš</cp:lastModifiedBy>
  <cp:revision>78</cp:revision>
  <dcterms:created xsi:type="dcterms:W3CDTF">2013-10-21T15:03:52Z</dcterms:created>
  <dcterms:modified xsi:type="dcterms:W3CDTF">2015-06-13T12:52:42Z</dcterms:modified>
</cp:coreProperties>
</file>